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59" r:id="rId5"/>
    <p:sldId id="260" r:id="rId6"/>
    <p:sldId id="257" r:id="rId7"/>
    <p:sldId id="262" r:id="rId8"/>
    <p:sldId id="263" r:id="rId9"/>
    <p:sldId id="266" r:id="rId10"/>
    <p:sldId id="267" r:id="rId11"/>
    <p:sldId id="26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BC7"/>
    <a:srgbClr val="DEF034"/>
    <a:srgbClr val="F6CB16"/>
    <a:srgbClr val="FF9933"/>
    <a:srgbClr val="FF9900"/>
    <a:srgbClr val="DBD848"/>
    <a:srgbClr val="FFFF00"/>
    <a:srgbClr val="00FF00"/>
    <a:srgbClr val="66CC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E0E6F-7D6B-4F12-B8A6-81930650CEF5}" type="doc">
      <dgm:prSet loTypeId="urn:microsoft.com/office/officeart/2005/8/layout/radial5" loCatId="cycle" qsTypeId="urn:microsoft.com/office/officeart/2005/8/quickstyle/3d3" qsCatId="3D" csTypeId="urn:microsoft.com/office/officeart/2005/8/colors/colorful5" csCatId="colorful" phldr="1"/>
      <dgm:spPr/>
      <dgm:t>
        <a:bodyPr/>
        <a:lstStyle/>
        <a:p>
          <a:endParaRPr lang="fr-FR"/>
        </a:p>
      </dgm:t>
    </dgm:pt>
    <dgm:pt modelId="{DEAB6650-02CD-4283-8B25-C16DAD199221}">
      <dgm:prSet phldrT="[Texte]"/>
      <dgm:spPr/>
      <dgm:t>
        <a:bodyPr/>
        <a:lstStyle/>
        <a:p>
          <a:r>
            <a:rPr lang="fr-FR" dirty="0" smtClean="0"/>
            <a:t>L’école des femmes</a:t>
          </a:r>
          <a:endParaRPr lang="fr-FR" dirty="0"/>
        </a:p>
      </dgm:t>
    </dgm:pt>
    <dgm:pt modelId="{AD06EB47-BF7F-4F0C-BB58-CA267E45F203}" type="parTrans" cxnId="{AA38C0E6-C9B1-4FEC-9F5C-966B6C5AAEDA}">
      <dgm:prSet/>
      <dgm:spPr/>
      <dgm:t>
        <a:bodyPr/>
        <a:lstStyle/>
        <a:p>
          <a:endParaRPr lang="fr-FR"/>
        </a:p>
      </dgm:t>
    </dgm:pt>
    <dgm:pt modelId="{13C2F198-2612-43C7-8E98-544DDB785905}" type="sibTrans" cxnId="{AA38C0E6-C9B1-4FEC-9F5C-966B6C5AAEDA}">
      <dgm:prSet/>
      <dgm:spPr/>
      <dgm:t>
        <a:bodyPr/>
        <a:lstStyle/>
        <a:p>
          <a:endParaRPr lang="fr-FR"/>
        </a:p>
      </dgm:t>
    </dgm:pt>
    <dgm:pt modelId="{252217B7-9764-401E-B9CD-8F9C88C6BEBF}">
      <dgm:prSet phldrT="[Texte]"/>
      <dgm:spPr/>
      <dgm:t>
        <a:bodyPr/>
        <a:lstStyle/>
        <a:p>
          <a:r>
            <a:rPr lang="fr-FR" dirty="0" smtClean="0"/>
            <a:t>Comédie de Molière</a:t>
          </a:r>
          <a:endParaRPr lang="fr-FR" dirty="0"/>
        </a:p>
      </dgm:t>
    </dgm:pt>
    <dgm:pt modelId="{236E4B24-8FDF-44E1-8D55-22288EFFBBB6}" type="parTrans" cxnId="{A35D3930-B1F4-4988-BE03-EA3BD55CCED6}">
      <dgm:prSet/>
      <dgm:spPr/>
      <dgm:t>
        <a:bodyPr/>
        <a:lstStyle/>
        <a:p>
          <a:endParaRPr lang="fr-FR"/>
        </a:p>
      </dgm:t>
    </dgm:pt>
    <dgm:pt modelId="{6CBBC3F8-E794-41AB-BDB6-1DCACE8933EA}" type="sibTrans" cxnId="{A35D3930-B1F4-4988-BE03-EA3BD55CCED6}">
      <dgm:prSet/>
      <dgm:spPr/>
      <dgm:t>
        <a:bodyPr/>
        <a:lstStyle/>
        <a:p>
          <a:endParaRPr lang="fr-FR"/>
        </a:p>
      </dgm:t>
    </dgm:pt>
    <dgm:pt modelId="{1D1D1BAC-C462-49E5-BE9A-16E193DB20BF}">
      <dgm:prSet phldrT="[Texte]" custT="1"/>
      <dgm:spPr/>
      <dgm:t>
        <a:bodyPr/>
        <a:lstStyle/>
        <a:p>
          <a:r>
            <a:rPr lang="fr-FR" sz="2400" dirty="0" smtClean="0"/>
            <a:t>En alexandrins</a:t>
          </a:r>
          <a:endParaRPr lang="fr-FR" sz="2400" dirty="0"/>
        </a:p>
      </dgm:t>
    </dgm:pt>
    <dgm:pt modelId="{061D711A-6894-48FA-9334-C690CE43762B}" type="parTrans" cxnId="{A9B05BBB-F504-4DFC-88E0-E00180AEE1C6}">
      <dgm:prSet/>
      <dgm:spPr/>
      <dgm:t>
        <a:bodyPr/>
        <a:lstStyle/>
        <a:p>
          <a:endParaRPr lang="fr-FR"/>
        </a:p>
      </dgm:t>
    </dgm:pt>
    <dgm:pt modelId="{A9D44B94-F714-4E2F-A6DD-5AC59A49DAAA}" type="sibTrans" cxnId="{A9B05BBB-F504-4DFC-88E0-E00180AEE1C6}">
      <dgm:prSet/>
      <dgm:spPr/>
      <dgm:t>
        <a:bodyPr/>
        <a:lstStyle/>
        <a:p>
          <a:endParaRPr lang="fr-FR"/>
        </a:p>
      </dgm:t>
    </dgm:pt>
    <dgm:pt modelId="{CF03E5A2-9F72-4EF7-953F-AE4988358CC4}">
      <dgm:prSet phldrT="[Texte]"/>
      <dgm:spPr/>
      <dgm:t>
        <a:bodyPr/>
        <a:lstStyle/>
        <a:p>
          <a:r>
            <a:rPr lang="fr-FR" dirty="0" smtClean="0"/>
            <a:t>Créée en 1662 </a:t>
          </a:r>
          <a:endParaRPr lang="fr-FR" dirty="0"/>
        </a:p>
      </dgm:t>
    </dgm:pt>
    <dgm:pt modelId="{DC525D7A-058B-432E-9260-F5A84C5F4312}" type="parTrans" cxnId="{B8754CA6-B94D-4B06-A130-F9DE529AAF1C}">
      <dgm:prSet/>
      <dgm:spPr/>
      <dgm:t>
        <a:bodyPr/>
        <a:lstStyle/>
        <a:p>
          <a:endParaRPr lang="fr-FR"/>
        </a:p>
      </dgm:t>
    </dgm:pt>
    <dgm:pt modelId="{B8E8BE83-FED6-4B2D-9D4D-C4B39B5C6E06}" type="sibTrans" cxnId="{B8754CA6-B94D-4B06-A130-F9DE529AAF1C}">
      <dgm:prSet/>
      <dgm:spPr/>
      <dgm:t>
        <a:bodyPr/>
        <a:lstStyle/>
        <a:p>
          <a:endParaRPr lang="fr-FR"/>
        </a:p>
      </dgm:t>
    </dgm:pt>
    <dgm:pt modelId="{7E7259D2-1057-4373-8C48-CA3A48F0CEE7}">
      <dgm:prSet phldrT="[Texte]"/>
      <dgm:spPr/>
      <dgm:t>
        <a:bodyPr/>
        <a:lstStyle/>
        <a:p>
          <a:r>
            <a:rPr lang="fr-FR" dirty="0" smtClean="0"/>
            <a:t>5 actes</a:t>
          </a:r>
          <a:endParaRPr lang="fr-FR" dirty="0"/>
        </a:p>
      </dgm:t>
    </dgm:pt>
    <dgm:pt modelId="{015945C6-6F21-4C17-8D3E-4869AD6645EA}" type="parTrans" cxnId="{7E8D2C37-CB1A-4FBF-A8D4-DB2AD1EF91C7}">
      <dgm:prSet/>
      <dgm:spPr/>
      <dgm:t>
        <a:bodyPr/>
        <a:lstStyle/>
        <a:p>
          <a:endParaRPr lang="fr-FR"/>
        </a:p>
      </dgm:t>
    </dgm:pt>
    <dgm:pt modelId="{0D254734-1AB7-4C51-94BC-FCFEF5440380}" type="sibTrans" cxnId="{7E8D2C37-CB1A-4FBF-A8D4-DB2AD1EF91C7}">
      <dgm:prSet/>
      <dgm:spPr/>
      <dgm:t>
        <a:bodyPr/>
        <a:lstStyle/>
        <a:p>
          <a:endParaRPr lang="fr-FR"/>
        </a:p>
      </dgm:t>
    </dgm:pt>
    <dgm:pt modelId="{095FFF63-8FAF-4131-9AB1-CEB9F39D5523}" type="pres">
      <dgm:prSet presAssocID="{B29E0E6F-7D6B-4F12-B8A6-81930650CEF5}" presName="Name0" presStyleCnt="0">
        <dgm:presLayoutVars>
          <dgm:chMax val="1"/>
          <dgm:dir/>
          <dgm:animLvl val="ctr"/>
          <dgm:resizeHandles val="exact"/>
        </dgm:presLayoutVars>
      </dgm:prSet>
      <dgm:spPr/>
      <dgm:t>
        <a:bodyPr/>
        <a:lstStyle/>
        <a:p>
          <a:endParaRPr lang="fr-FR"/>
        </a:p>
      </dgm:t>
    </dgm:pt>
    <dgm:pt modelId="{20D1FCC5-65B6-4357-AC0B-9219C8AEC939}" type="pres">
      <dgm:prSet presAssocID="{DEAB6650-02CD-4283-8B25-C16DAD199221}" presName="centerShape" presStyleLbl="node0" presStyleIdx="0" presStyleCnt="1" custScaleX="157403" custScaleY="109330"/>
      <dgm:spPr/>
      <dgm:t>
        <a:bodyPr/>
        <a:lstStyle/>
        <a:p>
          <a:endParaRPr lang="fr-FR"/>
        </a:p>
      </dgm:t>
    </dgm:pt>
    <dgm:pt modelId="{61EFC126-3E2B-4735-B498-52DAD96ACDE6}" type="pres">
      <dgm:prSet presAssocID="{236E4B24-8FDF-44E1-8D55-22288EFFBBB6}" presName="parTrans" presStyleLbl="sibTrans2D1" presStyleIdx="0" presStyleCnt="4" custScaleX="204973"/>
      <dgm:spPr/>
      <dgm:t>
        <a:bodyPr/>
        <a:lstStyle/>
        <a:p>
          <a:endParaRPr lang="fr-FR"/>
        </a:p>
      </dgm:t>
    </dgm:pt>
    <dgm:pt modelId="{0FB5C916-E8CD-4E4E-B605-2C67E016E6E6}" type="pres">
      <dgm:prSet presAssocID="{236E4B24-8FDF-44E1-8D55-22288EFFBBB6}" presName="connectorText" presStyleLbl="sibTrans2D1" presStyleIdx="0" presStyleCnt="4"/>
      <dgm:spPr/>
      <dgm:t>
        <a:bodyPr/>
        <a:lstStyle/>
        <a:p>
          <a:endParaRPr lang="fr-FR"/>
        </a:p>
      </dgm:t>
    </dgm:pt>
    <dgm:pt modelId="{5C18829E-D23C-48BA-A389-93D798907442}" type="pres">
      <dgm:prSet presAssocID="{252217B7-9764-401E-B9CD-8F9C88C6BEBF}" presName="node" presStyleLbl="node1" presStyleIdx="0" presStyleCnt="4" custScaleX="154267">
        <dgm:presLayoutVars>
          <dgm:bulletEnabled val="1"/>
        </dgm:presLayoutVars>
      </dgm:prSet>
      <dgm:spPr/>
      <dgm:t>
        <a:bodyPr/>
        <a:lstStyle/>
        <a:p>
          <a:endParaRPr lang="fr-FR"/>
        </a:p>
      </dgm:t>
    </dgm:pt>
    <dgm:pt modelId="{BCE7E90A-48C4-495F-815C-3BD68B46FF49}" type="pres">
      <dgm:prSet presAssocID="{061D711A-6894-48FA-9334-C690CE43762B}" presName="parTrans" presStyleLbl="sibTrans2D1" presStyleIdx="1" presStyleCnt="4" custScaleX="194290"/>
      <dgm:spPr/>
      <dgm:t>
        <a:bodyPr/>
        <a:lstStyle/>
        <a:p>
          <a:endParaRPr lang="fr-FR"/>
        </a:p>
      </dgm:t>
    </dgm:pt>
    <dgm:pt modelId="{140B4252-E063-4FC9-B730-46BBE24A0B0A}" type="pres">
      <dgm:prSet presAssocID="{061D711A-6894-48FA-9334-C690CE43762B}" presName="connectorText" presStyleLbl="sibTrans2D1" presStyleIdx="1" presStyleCnt="4"/>
      <dgm:spPr/>
      <dgm:t>
        <a:bodyPr/>
        <a:lstStyle/>
        <a:p>
          <a:endParaRPr lang="fr-FR"/>
        </a:p>
      </dgm:t>
    </dgm:pt>
    <dgm:pt modelId="{7C214186-9435-4971-B61D-5FA0AAF33F3D}" type="pres">
      <dgm:prSet presAssocID="{1D1D1BAC-C462-49E5-BE9A-16E193DB20BF}" presName="node" presStyleLbl="node1" presStyleIdx="1" presStyleCnt="4" custScaleX="187455" custRadScaleRad="156891" custRadScaleInc="4315">
        <dgm:presLayoutVars>
          <dgm:bulletEnabled val="1"/>
        </dgm:presLayoutVars>
      </dgm:prSet>
      <dgm:spPr/>
      <dgm:t>
        <a:bodyPr/>
        <a:lstStyle/>
        <a:p>
          <a:endParaRPr lang="fr-FR"/>
        </a:p>
      </dgm:t>
    </dgm:pt>
    <dgm:pt modelId="{F6716ECA-8765-4335-B8F3-1C1E03EDCD06}" type="pres">
      <dgm:prSet presAssocID="{DC525D7A-058B-432E-9260-F5A84C5F4312}" presName="parTrans" presStyleLbl="sibTrans2D1" presStyleIdx="2" presStyleCnt="4" custScaleX="201143"/>
      <dgm:spPr/>
      <dgm:t>
        <a:bodyPr/>
        <a:lstStyle/>
        <a:p>
          <a:endParaRPr lang="fr-FR"/>
        </a:p>
      </dgm:t>
    </dgm:pt>
    <dgm:pt modelId="{218B7201-5B63-4D88-B290-EEF19B294F03}" type="pres">
      <dgm:prSet presAssocID="{DC525D7A-058B-432E-9260-F5A84C5F4312}" presName="connectorText" presStyleLbl="sibTrans2D1" presStyleIdx="2" presStyleCnt="4"/>
      <dgm:spPr/>
      <dgm:t>
        <a:bodyPr/>
        <a:lstStyle/>
        <a:p>
          <a:endParaRPr lang="fr-FR"/>
        </a:p>
      </dgm:t>
    </dgm:pt>
    <dgm:pt modelId="{1298A56D-7CE8-4273-BEAA-C9A0A20307EB}" type="pres">
      <dgm:prSet presAssocID="{CF03E5A2-9F72-4EF7-953F-AE4988358CC4}" presName="node" presStyleLbl="node1" presStyleIdx="2" presStyleCnt="4" custScaleX="140559">
        <dgm:presLayoutVars>
          <dgm:bulletEnabled val="1"/>
        </dgm:presLayoutVars>
      </dgm:prSet>
      <dgm:spPr/>
      <dgm:t>
        <a:bodyPr/>
        <a:lstStyle/>
        <a:p>
          <a:endParaRPr lang="fr-FR"/>
        </a:p>
      </dgm:t>
    </dgm:pt>
    <dgm:pt modelId="{DC943238-5E23-43F7-96DD-0354B8D26B25}" type="pres">
      <dgm:prSet presAssocID="{015945C6-6F21-4C17-8D3E-4869AD6645EA}" presName="parTrans" presStyleLbl="sibTrans2D1" presStyleIdx="3" presStyleCnt="4" custScaleX="246439"/>
      <dgm:spPr/>
      <dgm:t>
        <a:bodyPr/>
        <a:lstStyle/>
        <a:p>
          <a:endParaRPr lang="fr-FR"/>
        </a:p>
      </dgm:t>
    </dgm:pt>
    <dgm:pt modelId="{70C9EC48-E05E-471E-B8DC-B811F933C279}" type="pres">
      <dgm:prSet presAssocID="{015945C6-6F21-4C17-8D3E-4869AD6645EA}" presName="connectorText" presStyleLbl="sibTrans2D1" presStyleIdx="3" presStyleCnt="4"/>
      <dgm:spPr/>
      <dgm:t>
        <a:bodyPr/>
        <a:lstStyle/>
        <a:p>
          <a:endParaRPr lang="fr-FR"/>
        </a:p>
      </dgm:t>
    </dgm:pt>
    <dgm:pt modelId="{17E16C09-87C4-4236-B545-A90C1EE5FBA1}" type="pres">
      <dgm:prSet presAssocID="{7E7259D2-1057-4373-8C48-CA3A48F0CEE7}" presName="node" presStyleLbl="node1" presStyleIdx="3" presStyleCnt="4" custScaleX="172711" custRadScaleRad="134611" custRadScaleInc="-938">
        <dgm:presLayoutVars>
          <dgm:bulletEnabled val="1"/>
        </dgm:presLayoutVars>
      </dgm:prSet>
      <dgm:spPr/>
      <dgm:t>
        <a:bodyPr/>
        <a:lstStyle/>
        <a:p>
          <a:endParaRPr lang="fr-FR"/>
        </a:p>
      </dgm:t>
    </dgm:pt>
  </dgm:ptLst>
  <dgm:cxnLst>
    <dgm:cxn modelId="{AA38C0E6-C9B1-4FEC-9F5C-966B6C5AAEDA}" srcId="{B29E0E6F-7D6B-4F12-B8A6-81930650CEF5}" destId="{DEAB6650-02CD-4283-8B25-C16DAD199221}" srcOrd="0" destOrd="0" parTransId="{AD06EB47-BF7F-4F0C-BB58-CA267E45F203}" sibTransId="{13C2F198-2612-43C7-8E98-544DDB785905}"/>
    <dgm:cxn modelId="{A9B05BBB-F504-4DFC-88E0-E00180AEE1C6}" srcId="{DEAB6650-02CD-4283-8B25-C16DAD199221}" destId="{1D1D1BAC-C462-49E5-BE9A-16E193DB20BF}" srcOrd="1" destOrd="0" parTransId="{061D711A-6894-48FA-9334-C690CE43762B}" sibTransId="{A9D44B94-F714-4E2F-A6DD-5AC59A49DAAA}"/>
    <dgm:cxn modelId="{D3F82352-B7C3-424D-9533-F6AFB0C73518}" type="presOf" srcId="{DEAB6650-02CD-4283-8B25-C16DAD199221}" destId="{20D1FCC5-65B6-4357-AC0B-9219C8AEC939}" srcOrd="0" destOrd="0" presId="urn:microsoft.com/office/officeart/2005/8/layout/radial5"/>
    <dgm:cxn modelId="{C92C77FF-A469-421E-AE87-9F251727063C}" type="presOf" srcId="{252217B7-9764-401E-B9CD-8F9C88C6BEBF}" destId="{5C18829E-D23C-48BA-A389-93D798907442}" srcOrd="0" destOrd="0" presId="urn:microsoft.com/office/officeart/2005/8/layout/radial5"/>
    <dgm:cxn modelId="{AA462554-C04E-49DB-99D6-5D161B3C4038}" type="presOf" srcId="{B29E0E6F-7D6B-4F12-B8A6-81930650CEF5}" destId="{095FFF63-8FAF-4131-9AB1-CEB9F39D5523}" srcOrd="0" destOrd="0" presId="urn:microsoft.com/office/officeart/2005/8/layout/radial5"/>
    <dgm:cxn modelId="{AC8E59B2-0559-4A09-BAC7-158F99EE2FD8}" type="presOf" srcId="{7E7259D2-1057-4373-8C48-CA3A48F0CEE7}" destId="{17E16C09-87C4-4236-B545-A90C1EE5FBA1}" srcOrd="0" destOrd="0" presId="urn:microsoft.com/office/officeart/2005/8/layout/radial5"/>
    <dgm:cxn modelId="{2B0DC60A-5B41-443A-9DA1-BDCCEA41671C}" type="presOf" srcId="{DC525D7A-058B-432E-9260-F5A84C5F4312}" destId="{F6716ECA-8765-4335-B8F3-1C1E03EDCD06}" srcOrd="0" destOrd="0" presId="urn:microsoft.com/office/officeart/2005/8/layout/radial5"/>
    <dgm:cxn modelId="{6203F4EE-70E0-4038-A6FC-F104EFC29CB8}" type="presOf" srcId="{1D1D1BAC-C462-49E5-BE9A-16E193DB20BF}" destId="{7C214186-9435-4971-B61D-5FA0AAF33F3D}" srcOrd="0" destOrd="0" presId="urn:microsoft.com/office/officeart/2005/8/layout/radial5"/>
    <dgm:cxn modelId="{3623514F-6CAD-4C4E-8011-B31219086A28}" type="presOf" srcId="{236E4B24-8FDF-44E1-8D55-22288EFFBBB6}" destId="{61EFC126-3E2B-4735-B498-52DAD96ACDE6}" srcOrd="0" destOrd="0" presId="urn:microsoft.com/office/officeart/2005/8/layout/radial5"/>
    <dgm:cxn modelId="{96A3463D-8682-4AD9-B814-C64480CF5C68}" type="presOf" srcId="{015945C6-6F21-4C17-8D3E-4869AD6645EA}" destId="{DC943238-5E23-43F7-96DD-0354B8D26B25}" srcOrd="0" destOrd="0" presId="urn:microsoft.com/office/officeart/2005/8/layout/radial5"/>
    <dgm:cxn modelId="{1B82D8C0-DCFC-4830-9192-92279B58AF58}" type="presOf" srcId="{DC525D7A-058B-432E-9260-F5A84C5F4312}" destId="{218B7201-5B63-4D88-B290-EEF19B294F03}" srcOrd="1" destOrd="0" presId="urn:microsoft.com/office/officeart/2005/8/layout/radial5"/>
    <dgm:cxn modelId="{5C91BA77-CEF7-4F01-8DC1-5FD33C3D6B3F}" type="presOf" srcId="{236E4B24-8FDF-44E1-8D55-22288EFFBBB6}" destId="{0FB5C916-E8CD-4E4E-B605-2C67E016E6E6}" srcOrd="1" destOrd="0" presId="urn:microsoft.com/office/officeart/2005/8/layout/radial5"/>
    <dgm:cxn modelId="{3E25559A-A307-4255-99DA-E2C3A4D43111}" type="presOf" srcId="{061D711A-6894-48FA-9334-C690CE43762B}" destId="{140B4252-E063-4FC9-B730-46BBE24A0B0A}" srcOrd="1" destOrd="0" presId="urn:microsoft.com/office/officeart/2005/8/layout/radial5"/>
    <dgm:cxn modelId="{6884989E-3C87-47C6-BC04-C69D3A39CBDD}" type="presOf" srcId="{015945C6-6F21-4C17-8D3E-4869AD6645EA}" destId="{70C9EC48-E05E-471E-B8DC-B811F933C279}" srcOrd="1" destOrd="0" presId="urn:microsoft.com/office/officeart/2005/8/layout/radial5"/>
    <dgm:cxn modelId="{D7278181-BDE4-458B-946D-4C4CB1D2DFB7}" type="presOf" srcId="{CF03E5A2-9F72-4EF7-953F-AE4988358CC4}" destId="{1298A56D-7CE8-4273-BEAA-C9A0A20307EB}" srcOrd="0" destOrd="0" presId="urn:microsoft.com/office/officeart/2005/8/layout/radial5"/>
    <dgm:cxn modelId="{521390FB-524C-4068-8B54-2DDB5E4B7727}" type="presOf" srcId="{061D711A-6894-48FA-9334-C690CE43762B}" destId="{BCE7E90A-48C4-495F-815C-3BD68B46FF49}" srcOrd="0" destOrd="0" presId="urn:microsoft.com/office/officeart/2005/8/layout/radial5"/>
    <dgm:cxn modelId="{A35D3930-B1F4-4988-BE03-EA3BD55CCED6}" srcId="{DEAB6650-02CD-4283-8B25-C16DAD199221}" destId="{252217B7-9764-401E-B9CD-8F9C88C6BEBF}" srcOrd="0" destOrd="0" parTransId="{236E4B24-8FDF-44E1-8D55-22288EFFBBB6}" sibTransId="{6CBBC3F8-E794-41AB-BDB6-1DCACE8933EA}"/>
    <dgm:cxn modelId="{7E8D2C37-CB1A-4FBF-A8D4-DB2AD1EF91C7}" srcId="{DEAB6650-02CD-4283-8B25-C16DAD199221}" destId="{7E7259D2-1057-4373-8C48-CA3A48F0CEE7}" srcOrd="3" destOrd="0" parTransId="{015945C6-6F21-4C17-8D3E-4869AD6645EA}" sibTransId="{0D254734-1AB7-4C51-94BC-FCFEF5440380}"/>
    <dgm:cxn modelId="{B8754CA6-B94D-4B06-A130-F9DE529AAF1C}" srcId="{DEAB6650-02CD-4283-8B25-C16DAD199221}" destId="{CF03E5A2-9F72-4EF7-953F-AE4988358CC4}" srcOrd="2" destOrd="0" parTransId="{DC525D7A-058B-432E-9260-F5A84C5F4312}" sibTransId="{B8E8BE83-FED6-4B2D-9D4D-C4B39B5C6E06}"/>
    <dgm:cxn modelId="{8468DAF9-DA76-4AC1-AC9A-485D28B2B685}" type="presParOf" srcId="{095FFF63-8FAF-4131-9AB1-CEB9F39D5523}" destId="{20D1FCC5-65B6-4357-AC0B-9219C8AEC939}" srcOrd="0" destOrd="0" presId="urn:microsoft.com/office/officeart/2005/8/layout/radial5"/>
    <dgm:cxn modelId="{884E0B62-D6F6-4CEA-9C3D-DF343C775523}" type="presParOf" srcId="{095FFF63-8FAF-4131-9AB1-CEB9F39D5523}" destId="{61EFC126-3E2B-4735-B498-52DAD96ACDE6}" srcOrd="1" destOrd="0" presId="urn:microsoft.com/office/officeart/2005/8/layout/radial5"/>
    <dgm:cxn modelId="{238A01FD-7517-45CB-A97A-F1851E80BE09}" type="presParOf" srcId="{61EFC126-3E2B-4735-B498-52DAD96ACDE6}" destId="{0FB5C916-E8CD-4E4E-B605-2C67E016E6E6}" srcOrd="0" destOrd="0" presId="urn:microsoft.com/office/officeart/2005/8/layout/radial5"/>
    <dgm:cxn modelId="{ECEB7D34-2AFE-47FC-9439-0548EAE15DC2}" type="presParOf" srcId="{095FFF63-8FAF-4131-9AB1-CEB9F39D5523}" destId="{5C18829E-D23C-48BA-A389-93D798907442}" srcOrd="2" destOrd="0" presId="urn:microsoft.com/office/officeart/2005/8/layout/radial5"/>
    <dgm:cxn modelId="{A83D3471-CF9A-4020-AEA2-5B5F019AE14B}" type="presParOf" srcId="{095FFF63-8FAF-4131-9AB1-CEB9F39D5523}" destId="{BCE7E90A-48C4-495F-815C-3BD68B46FF49}" srcOrd="3" destOrd="0" presId="urn:microsoft.com/office/officeart/2005/8/layout/radial5"/>
    <dgm:cxn modelId="{FC8571CA-DA88-4E4F-BEF8-B08C31055DB1}" type="presParOf" srcId="{BCE7E90A-48C4-495F-815C-3BD68B46FF49}" destId="{140B4252-E063-4FC9-B730-46BBE24A0B0A}" srcOrd="0" destOrd="0" presId="urn:microsoft.com/office/officeart/2005/8/layout/radial5"/>
    <dgm:cxn modelId="{867C08D0-0DBB-413F-81E2-E25A5AB5630B}" type="presParOf" srcId="{095FFF63-8FAF-4131-9AB1-CEB9F39D5523}" destId="{7C214186-9435-4971-B61D-5FA0AAF33F3D}" srcOrd="4" destOrd="0" presId="urn:microsoft.com/office/officeart/2005/8/layout/radial5"/>
    <dgm:cxn modelId="{CAB27830-B33A-479A-9DFC-15C83CA38429}" type="presParOf" srcId="{095FFF63-8FAF-4131-9AB1-CEB9F39D5523}" destId="{F6716ECA-8765-4335-B8F3-1C1E03EDCD06}" srcOrd="5" destOrd="0" presId="urn:microsoft.com/office/officeart/2005/8/layout/radial5"/>
    <dgm:cxn modelId="{0FEE3ACE-C127-43AB-9869-33314FB0E5C1}" type="presParOf" srcId="{F6716ECA-8765-4335-B8F3-1C1E03EDCD06}" destId="{218B7201-5B63-4D88-B290-EEF19B294F03}" srcOrd="0" destOrd="0" presId="urn:microsoft.com/office/officeart/2005/8/layout/radial5"/>
    <dgm:cxn modelId="{E22B723B-7840-4EA3-89EF-CF091B042CA0}" type="presParOf" srcId="{095FFF63-8FAF-4131-9AB1-CEB9F39D5523}" destId="{1298A56D-7CE8-4273-BEAA-C9A0A20307EB}" srcOrd="6" destOrd="0" presId="urn:microsoft.com/office/officeart/2005/8/layout/radial5"/>
    <dgm:cxn modelId="{18B044FF-4950-4378-94AE-FCC1FFB1E12C}" type="presParOf" srcId="{095FFF63-8FAF-4131-9AB1-CEB9F39D5523}" destId="{DC943238-5E23-43F7-96DD-0354B8D26B25}" srcOrd="7" destOrd="0" presId="urn:microsoft.com/office/officeart/2005/8/layout/radial5"/>
    <dgm:cxn modelId="{FBBC55E1-63E8-46A8-9844-038B15FD5C0B}" type="presParOf" srcId="{DC943238-5E23-43F7-96DD-0354B8D26B25}" destId="{70C9EC48-E05E-471E-B8DC-B811F933C279}" srcOrd="0" destOrd="0" presId="urn:microsoft.com/office/officeart/2005/8/layout/radial5"/>
    <dgm:cxn modelId="{C5EE9FFC-1D0C-4989-BA85-D3C4F4CB0A13}" type="presParOf" srcId="{095FFF63-8FAF-4131-9AB1-CEB9F39D5523}" destId="{17E16C09-87C4-4236-B545-A90C1EE5FBA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1FCC5-65B6-4357-AC0B-9219C8AEC939}">
      <dsp:nvSpPr>
        <dsp:cNvPr id="0" name=""/>
        <dsp:cNvSpPr/>
      </dsp:nvSpPr>
      <dsp:spPr>
        <a:xfrm>
          <a:off x="3240208" y="1685954"/>
          <a:ext cx="1661498" cy="1154054"/>
        </a:xfrm>
        <a:prstGeom prst="ellips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L’école des femmes</a:t>
          </a:r>
          <a:endParaRPr lang="fr-FR" sz="2000" kern="1200" dirty="0"/>
        </a:p>
      </dsp:txBody>
      <dsp:txXfrm>
        <a:off x="3483529" y="1854961"/>
        <a:ext cx="1174856" cy="816040"/>
      </dsp:txXfrm>
    </dsp:sp>
    <dsp:sp modelId="{61EFC126-3E2B-4735-B498-52DAD96ACDE6}">
      <dsp:nvSpPr>
        <dsp:cNvPr id="0" name=""/>
        <dsp:cNvSpPr/>
      </dsp:nvSpPr>
      <dsp:spPr>
        <a:xfrm rot="16200000">
          <a:off x="3802960" y="1244458"/>
          <a:ext cx="535993" cy="40440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863621" y="1386000"/>
        <a:ext cx="414671" cy="242645"/>
      </dsp:txXfrm>
    </dsp:sp>
    <dsp:sp modelId="{5C18829E-D23C-48BA-A389-93D798907442}">
      <dsp:nvSpPr>
        <dsp:cNvPr id="0" name=""/>
        <dsp:cNvSpPr/>
      </dsp:nvSpPr>
      <dsp:spPr>
        <a:xfrm>
          <a:off x="3153505" y="3134"/>
          <a:ext cx="1834904" cy="118943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Comédie de Molière</a:t>
          </a:r>
          <a:endParaRPr lang="fr-FR" sz="2000" kern="1200" dirty="0"/>
        </a:p>
      </dsp:txBody>
      <dsp:txXfrm>
        <a:off x="3422220" y="177323"/>
        <a:ext cx="1297474" cy="841056"/>
      </dsp:txXfrm>
    </dsp:sp>
    <dsp:sp modelId="{BCE7E90A-48C4-495F-815C-3BD68B46FF49}">
      <dsp:nvSpPr>
        <dsp:cNvPr id="0" name=""/>
        <dsp:cNvSpPr/>
      </dsp:nvSpPr>
      <dsp:spPr>
        <a:xfrm rot="116505">
          <a:off x="4880550" y="2099902"/>
          <a:ext cx="688872" cy="404407"/>
        </a:xfrm>
        <a:prstGeom prst="rightArrow">
          <a:avLst>
            <a:gd name="adj1" fmla="val 60000"/>
            <a:gd name="adj2" fmla="val 50000"/>
          </a:avLst>
        </a:prstGeom>
        <a:solidFill>
          <a:schemeClr val="accent5">
            <a:hueOff val="-3311292"/>
            <a:satOff val="13270"/>
            <a:lumOff val="287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880585" y="2178728"/>
        <a:ext cx="567550" cy="242645"/>
      </dsp:txXfrm>
    </dsp:sp>
    <dsp:sp modelId="{7C214186-9435-4971-B61D-5FA0AAF33F3D}">
      <dsp:nvSpPr>
        <dsp:cNvPr id="0" name=""/>
        <dsp:cNvSpPr/>
      </dsp:nvSpPr>
      <dsp:spPr>
        <a:xfrm>
          <a:off x="5567069" y="1756782"/>
          <a:ext cx="2229654" cy="1189434"/>
        </a:xfrm>
        <a:prstGeom prst="ellips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En alexandrins</a:t>
          </a:r>
          <a:endParaRPr lang="fr-FR" sz="2400" kern="1200" dirty="0"/>
        </a:p>
      </dsp:txBody>
      <dsp:txXfrm>
        <a:off x="5893594" y="1930971"/>
        <a:ext cx="1576604" cy="841056"/>
      </dsp:txXfrm>
    </dsp:sp>
    <dsp:sp modelId="{F6716ECA-8765-4335-B8F3-1C1E03EDCD06}">
      <dsp:nvSpPr>
        <dsp:cNvPr id="0" name=""/>
        <dsp:cNvSpPr/>
      </dsp:nvSpPr>
      <dsp:spPr>
        <a:xfrm rot="5400000">
          <a:off x="3807968" y="2877096"/>
          <a:ext cx="525977" cy="404407"/>
        </a:xfrm>
        <a:prstGeom prst="rightArrow">
          <a:avLst>
            <a:gd name="adj1" fmla="val 60000"/>
            <a:gd name="adj2" fmla="val 50000"/>
          </a:avLst>
        </a:prstGeom>
        <a:solidFill>
          <a:schemeClr val="accent5">
            <a:hueOff val="-6622584"/>
            <a:satOff val="26541"/>
            <a:lumOff val="57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868629" y="2897316"/>
        <a:ext cx="404655" cy="242645"/>
      </dsp:txXfrm>
    </dsp:sp>
    <dsp:sp modelId="{1298A56D-7CE8-4273-BEAA-C9A0A20307EB}">
      <dsp:nvSpPr>
        <dsp:cNvPr id="0" name=""/>
        <dsp:cNvSpPr/>
      </dsp:nvSpPr>
      <dsp:spPr>
        <a:xfrm>
          <a:off x="3235028" y="3333394"/>
          <a:ext cx="1671857" cy="1189434"/>
        </a:xfrm>
        <a:prstGeom prst="ellips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Créée en 1662 </a:t>
          </a:r>
          <a:endParaRPr lang="fr-FR" sz="2000" kern="1200" dirty="0"/>
        </a:p>
      </dsp:txBody>
      <dsp:txXfrm>
        <a:off x="3479866" y="3507583"/>
        <a:ext cx="1182181" cy="841056"/>
      </dsp:txXfrm>
    </dsp:sp>
    <dsp:sp modelId="{DC943238-5E23-43F7-96DD-0354B8D26B25}">
      <dsp:nvSpPr>
        <dsp:cNvPr id="0" name=""/>
        <dsp:cNvSpPr/>
      </dsp:nvSpPr>
      <dsp:spPr>
        <a:xfrm rot="10774674">
          <a:off x="2803657" y="2068268"/>
          <a:ext cx="501078" cy="404407"/>
        </a:xfrm>
        <a:prstGeom prst="rightArrow">
          <a:avLst>
            <a:gd name="adj1" fmla="val 60000"/>
            <a:gd name="adj2" fmla="val 50000"/>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2924977" y="2148702"/>
        <a:ext cx="379756" cy="242645"/>
      </dsp:txXfrm>
    </dsp:sp>
    <dsp:sp modelId="{17E16C09-87C4-4236-B545-A90C1EE5FBA1}">
      <dsp:nvSpPr>
        <dsp:cNvPr id="0" name=""/>
        <dsp:cNvSpPr/>
      </dsp:nvSpPr>
      <dsp:spPr>
        <a:xfrm>
          <a:off x="802428" y="1684776"/>
          <a:ext cx="2054284" cy="1189434"/>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5 actes</a:t>
          </a:r>
          <a:endParaRPr lang="fr-FR" sz="2000" kern="1200" dirty="0"/>
        </a:p>
      </dsp:txBody>
      <dsp:txXfrm>
        <a:off x="1103271" y="1858965"/>
        <a:ext cx="1452598" cy="8410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C36C91-A5D3-46AB-B153-8DFB7B002BCA}"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324159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C36C91-A5D3-46AB-B153-8DFB7B002BCA}"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415528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C36C91-A5D3-46AB-B153-8DFB7B002BCA}"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231146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C36C91-A5D3-46AB-B153-8DFB7B002BCA}"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13499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C36C91-A5D3-46AB-B153-8DFB7B002BCA}"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145396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C36C91-A5D3-46AB-B153-8DFB7B002BCA}" type="datetimeFigureOut">
              <a:rPr lang="fr-FR" smtClean="0"/>
              <a:t>13/01/2022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97381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C36C91-A5D3-46AB-B153-8DFB7B002BCA}" type="datetimeFigureOut">
              <a:rPr lang="fr-FR" smtClean="0"/>
              <a:t>13/01/2022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428703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C36C91-A5D3-46AB-B153-8DFB7B002BCA}" type="datetimeFigureOut">
              <a:rPr lang="fr-FR" smtClean="0"/>
              <a:t>13/01/2022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363137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C36C91-A5D3-46AB-B153-8DFB7B002BCA}" type="datetimeFigureOut">
              <a:rPr lang="fr-FR" smtClean="0"/>
              <a:t>13/01/2022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99219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C36C91-A5D3-46AB-B153-8DFB7B002BCA}" type="datetimeFigureOut">
              <a:rPr lang="fr-FR" smtClean="0"/>
              <a:t>13/01/2022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99022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C36C91-A5D3-46AB-B153-8DFB7B002BCA}" type="datetimeFigureOut">
              <a:rPr lang="fr-FR" smtClean="0"/>
              <a:t>13/01/2022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F4C408-EB6C-4EE8-9A4C-423059059316}" type="slidenum">
              <a:rPr lang="fr-FR" smtClean="0"/>
              <a:t>‹N°›</a:t>
            </a:fld>
            <a:endParaRPr lang="fr-FR"/>
          </a:p>
        </p:txBody>
      </p:sp>
    </p:spTree>
    <p:extLst>
      <p:ext uri="{BB962C8B-B14F-4D97-AF65-F5344CB8AC3E}">
        <p14:creationId xmlns:p14="http://schemas.microsoft.com/office/powerpoint/2010/main" val="381938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36C91-A5D3-46AB-B153-8DFB7B002BCA}" type="datetimeFigureOut">
              <a:rPr lang="fr-FR" smtClean="0"/>
              <a:t>13/01/2022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4C408-EB6C-4EE8-9A4C-423059059316}" type="slidenum">
              <a:rPr lang="fr-FR" smtClean="0"/>
              <a:t>‹N°›</a:t>
            </a:fld>
            <a:endParaRPr lang="fr-FR"/>
          </a:p>
        </p:txBody>
      </p:sp>
    </p:spTree>
    <p:extLst>
      <p:ext uri="{BB962C8B-B14F-4D97-AF65-F5344CB8AC3E}">
        <p14:creationId xmlns:p14="http://schemas.microsoft.com/office/powerpoint/2010/main" val="4225305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761"/>
            <a:ext cx="9214139" cy="6883761"/>
          </a:xfrm>
          <a:prstGeom prst="rect">
            <a:avLst/>
          </a:prstGeom>
        </p:spPr>
      </p:pic>
    </p:spTree>
    <p:extLst>
      <p:ext uri="{BB962C8B-B14F-4D97-AF65-F5344CB8AC3E}">
        <p14:creationId xmlns:p14="http://schemas.microsoft.com/office/powerpoint/2010/main" val="215247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fr-FR" dirty="0" smtClean="0"/>
              <a:t>Adaptation cinématographique</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84784"/>
            <a:ext cx="3096344" cy="50667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060848"/>
            <a:ext cx="4973353" cy="37444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8077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07"/>
            <a:ext cx="9144000" cy="6876507"/>
          </a:xfrm>
          <a:prstGeom prst="rect">
            <a:avLst/>
          </a:prstGeom>
        </p:spPr>
      </p:pic>
    </p:spTree>
    <p:extLst>
      <p:ext uri="{BB962C8B-B14F-4D97-AF65-F5344CB8AC3E}">
        <p14:creationId xmlns:p14="http://schemas.microsoft.com/office/powerpoint/2010/main" val="51372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6633"/>
            <a:ext cx="7416824" cy="1080120"/>
          </a:xfrm>
        </p:spPr>
        <p:style>
          <a:lnRef idx="1">
            <a:schemeClr val="accent1"/>
          </a:lnRef>
          <a:fillRef idx="2">
            <a:schemeClr val="accent1"/>
          </a:fillRef>
          <a:effectRef idx="1">
            <a:schemeClr val="accent1"/>
          </a:effectRef>
          <a:fontRef idx="minor">
            <a:schemeClr val="dk1"/>
          </a:fontRef>
        </p:style>
        <p:txBody>
          <a:bodyPr/>
          <a:lstStyle/>
          <a:p>
            <a:r>
              <a:rPr lang="fr-FR" dirty="0" smtClean="0"/>
              <a:t>L’école des femmes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453682"/>
            <a:ext cx="3600400" cy="51409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8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r-FR" dirty="0" smtClean="0"/>
              <a:t>Une pièce de théâtre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9948527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190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r-FR" dirty="0" smtClean="0"/>
              <a:t>Les personnages</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165778026"/>
              </p:ext>
            </p:extLst>
          </p:nvPr>
        </p:nvGraphicFramePr>
        <p:xfrm>
          <a:off x="251520" y="1700809"/>
          <a:ext cx="8496944" cy="4814687"/>
        </p:xfrm>
        <a:graphic>
          <a:graphicData uri="http://schemas.openxmlformats.org/drawingml/2006/table">
            <a:tbl>
              <a:tblPr firstRow="1" firstCol="1" bandRow="1">
                <a:tableStyleId>{5C22544A-7EE6-4342-B048-85BDC9FD1C3A}</a:tableStyleId>
              </a:tblPr>
              <a:tblGrid>
                <a:gridCol w="2520280"/>
                <a:gridCol w="5976664"/>
              </a:tblGrid>
              <a:tr h="349320">
                <a:tc>
                  <a:txBody>
                    <a:bodyPr/>
                    <a:lstStyle/>
                    <a:p>
                      <a:pPr algn="just">
                        <a:lnSpc>
                          <a:spcPct val="115000"/>
                        </a:lnSpc>
                        <a:spcBef>
                          <a:spcPts val="1200"/>
                        </a:spcBef>
                        <a:spcAft>
                          <a:spcPts val="1200"/>
                        </a:spcAft>
                      </a:pPr>
                      <a:r>
                        <a:rPr lang="fr-FR" sz="2000" dirty="0">
                          <a:solidFill>
                            <a:schemeClr val="tx1"/>
                          </a:solidFill>
                          <a:effectLst/>
                        </a:rPr>
                        <a:t>Arnolphe</a:t>
                      </a:r>
                      <a:endParaRPr lang="fr-FR" sz="2000" dirty="0">
                        <a:solidFill>
                          <a:schemeClr val="tx1"/>
                        </a:solidFill>
                        <a:effectLst/>
                        <a:latin typeface="Calibri"/>
                        <a:ea typeface="Calibri"/>
                        <a:cs typeface="Times New Roman"/>
                      </a:endParaRPr>
                    </a:p>
                  </a:txBody>
                  <a:tcPr marL="60960" marR="60960" marT="30480" marB="30480" anchor="ctr">
                    <a:solidFill>
                      <a:srgbClr val="990099"/>
                    </a:solidFill>
                  </a:tcPr>
                </a:tc>
                <a:tc>
                  <a:txBody>
                    <a:bodyPr/>
                    <a:lstStyle/>
                    <a:p>
                      <a:pPr algn="just">
                        <a:lnSpc>
                          <a:spcPct val="115000"/>
                        </a:lnSpc>
                        <a:spcBef>
                          <a:spcPts val="1200"/>
                        </a:spcBef>
                        <a:spcAft>
                          <a:spcPts val="1200"/>
                        </a:spcAft>
                      </a:pPr>
                      <a:r>
                        <a:rPr lang="fr-FR" sz="2000" dirty="0">
                          <a:solidFill>
                            <a:schemeClr val="tx1"/>
                          </a:solidFill>
                          <a:effectLst/>
                        </a:rPr>
                        <a:t>Alias M. de la Souche</a:t>
                      </a:r>
                      <a:endParaRPr lang="fr-FR" sz="2000" dirty="0">
                        <a:solidFill>
                          <a:schemeClr val="tx1"/>
                        </a:solidFill>
                        <a:effectLst/>
                        <a:latin typeface="Calibri"/>
                        <a:ea typeface="Calibri"/>
                        <a:cs typeface="Times New Roman"/>
                      </a:endParaRPr>
                    </a:p>
                  </a:txBody>
                  <a:tcPr marL="60960" marR="60960" marT="30480" marB="30480" anchor="ctr">
                    <a:solidFill>
                      <a:srgbClr val="990099"/>
                    </a:solidFill>
                  </a:tcPr>
                </a:tc>
              </a:tr>
              <a:tr h="638674">
                <a:tc>
                  <a:txBody>
                    <a:bodyPr/>
                    <a:lstStyle/>
                    <a:p>
                      <a:pPr algn="just">
                        <a:lnSpc>
                          <a:spcPct val="115000"/>
                        </a:lnSpc>
                        <a:spcBef>
                          <a:spcPts val="1200"/>
                        </a:spcBef>
                        <a:spcAft>
                          <a:spcPts val="1200"/>
                        </a:spcAft>
                      </a:pPr>
                      <a:r>
                        <a:rPr lang="fr-FR" sz="2000" dirty="0">
                          <a:solidFill>
                            <a:schemeClr val="tx1"/>
                          </a:solidFill>
                          <a:effectLst/>
                        </a:rPr>
                        <a:t>Agnès</a:t>
                      </a:r>
                      <a:endParaRPr lang="fr-FR" sz="2000" dirty="0">
                        <a:solidFill>
                          <a:schemeClr val="tx1"/>
                        </a:solidFill>
                        <a:effectLst/>
                        <a:latin typeface="Calibri"/>
                        <a:ea typeface="Calibri"/>
                        <a:cs typeface="Times New Roman"/>
                      </a:endParaRPr>
                    </a:p>
                  </a:txBody>
                  <a:tcPr marL="60960" marR="60960" marT="30480" marB="30480" anchor="ctr">
                    <a:solidFill>
                      <a:srgbClr val="00B0F0"/>
                    </a:solidFill>
                  </a:tcPr>
                </a:tc>
                <a:tc>
                  <a:txBody>
                    <a:bodyPr/>
                    <a:lstStyle/>
                    <a:p>
                      <a:pPr algn="just">
                        <a:lnSpc>
                          <a:spcPct val="115000"/>
                        </a:lnSpc>
                        <a:spcBef>
                          <a:spcPts val="1200"/>
                        </a:spcBef>
                        <a:spcAft>
                          <a:spcPts val="1200"/>
                        </a:spcAft>
                      </a:pPr>
                      <a:r>
                        <a:rPr lang="fr-FR" sz="2000" dirty="0">
                          <a:solidFill>
                            <a:schemeClr val="tx1"/>
                          </a:solidFill>
                          <a:effectLst/>
                        </a:rPr>
                        <a:t>Jeune fille innocente, élevée par Arnolphe</a:t>
                      </a:r>
                      <a:endParaRPr lang="fr-FR" sz="2000" dirty="0">
                        <a:solidFill>
                          <a:schemeClr val="tx1"/>
                        </a:solidFill>
                        <a:effectLst/>
                        <a:latin typeface="Calibri"/>
                        <a:ea typeface="Calibri"/>
                        <a:cs typeface="Times New Roman"/>
                      </a:endParaRPr>
                    </a:p>
                  </a:txBody>
                  <a:tcPr marL="60960" marR="60960" marT="30480" marB="30480" anchor="ctr">
                    <a:solidFill>
                      <a:srgbClr val="00B0F0"/>
                    </a:solidFill>
                  </a:tcPr>
                </a:tc>
              </a:tr>
              <a:tr h="488570">
                <a:tc>
                  <a:txBody>
                    <a:bodyPr/>
                    <a:lstStyle/>
                    <a:p>
                      <a:pPr algn="just">
                        <a:lnSpc>
                          <a:spcPct val="115000"/>
                        </a:lnSpc>
                        <a:spcBef>
                          <a:spcPts val="1200"/>
                        </a:spcBef>
                        <a:spcAft>
                          <a:spcPts val="1200"/>
                        </a:spcAft>
                      </a:pPr>
                      <a:r>
                        <a:rPr lang="fr-FR" sz="2000" dirty="0">
                          <a:solidFill>
                            <a:schemeClr val="tx1"/>
                          </a:solidFill>
                          <a:effectLst/>
                        </a:rPr>
                        <a:t>Horace</a:t>
                      </a:r>
                      <a:endParaRPr lang="fr-FR" sz="2000" dirty="0">
                        <a:solidFill>
                          <a:schemeClr val="tx1"/>
                        </a:solidFill>
                        <a:effectLst/>
                        <a:latin typeface="Calibri"/>
                        <a:ea typeface="Calibri"/>
                        <a:cs typeface="Times New Roman"/>
                      </a:endParaRPr>
                    </a:p>
                  </a:txBody>
                  <a:tcPr marL="60960" marR="60960" marT="30480" marB="30480" anchor="ctr">
                    <a:solidFill>
                      <a:srgbClr val="92D050"/>
                    </a:solidFill>
                  </a:tcPr>
                </a:tc>
                <a:tc>
                  <a:txBody>
                    <a:bodyPr/>
                    <a:lstStyle/>
                    <a:p>
                      <a:pPr algn="just">
                        <a:lnSpc>
                          <a:spcPct val="115000"/>
                        </a:lnSpc>
                        <a:spcBef>
                          <a:spcPts val="1200"/>
                        </a:spcBef>
                        <a:spcAft>
                          <a:spcPts val="1200"/>
                        </a:spcAft>
                      </a:pPr>
                      <a:r>
                        <a:rPr lang="fr-FR" sz="2000" dirty="0">
                          <a:solidFill>
                            <a:schemeClr val="tx1"/>
                          </a:solidFill>
                          <a:effectLst/>
                        </a:rPr>
                        <a:t>Amant d'Agnès et fils d'Oronte</a:t>
                      </a:r>
                      <a:endParaRPr lang="fr-FR" sz="2000" dirty="0">
                        <a:solidFill>
                          <a:schemeClr val="tx1"/>
                        </a:solidFill>
                        <a:effectLst/>
                        <a:latin typeface="Calibri"/>
                        <a:ea typeface="Calibri"/>
                        <a:cs typeface="Times New Roman"/>
                      </a:endParaRPr>
                    </a:p>
                  </a:txBody>
                  <a:tcPr marL="60960" marR="60960" marT="30480" marB="30480" anchor="ctr">
                    <a:solidFill>
                      <a:srgbClr val="92D050"/>
                    </a:solidFill>
                  </a:tcPr>
                </a:tc>
              </a:tr>
              <a:tr h="460242">
                <a:tc>
                  <a:txBody>
                    <a:bodyPr/>
                    <a:lstStyle/>
                    <a:p>
                      <a:pPr algn="just">
                        <a:lnSpc>
                          <a:spcPct val="115000"/>
                        </a:lnSpc>
                        <a:spcBef>
                          <a:spcPts val="1200"/>
                        </a:spcBef>
                        <a:spcAft>
                          <a:spcPts val="1200"/>
                        </a:spcAft>
                      </a:pPr>
                      <a:r>
                        <a:rPr lang="fr-FR" sz="2000" dirty="0">
                          <a:solidFill>
                            <a:schemeClr val="tx1"/>
                          </a:solidFill>
                          <a:effectLst/>
                        </a:rPr>
                        <a:t>Alain</a:t>
                      </a:r>
                      <a:endParaRPr lang="fr-FR" sz="2000" dirty="0">
                        <a:solidFill>
                          <a:schemeClr val="tx1"/>
                        </a:solidFill>
                        <a:effectLst/>
                        <a:latin typeface="Calibri"/>
                        <a:ea typeface="Calibri"/>
                        <a:cs typeface="Times New Roman"/>
                      </a:endParaRPr>
                    </a:p>
                  </a:txBody>
                  <a:tcPr marL="60960" marR="60960" marT="30480" marB="30480" anchor="ctr">
                    <a:solidFill>
                      <a:srgbClr val="DEF034"/>
                    </a:solidFill>
                  </a:tcPr>
                </a:tc>
                <a:tc>
                  <a:txBody>
                    <a:bodyPr/>
                    <a:lstStyle/>
                    <a:p>
                      <a:pPr algn="just">
                        <a:lnSpc>
                          <a:spcPct val="115000"/>
                        </a:lnSpc>
                        <a:spcBef>
                          <a:spcPts val="1200"/>
                        </a:spcBef>
                        <a:spcAft>
                          <a:spcPts val="1200"/>
                        </a:spcAft>
                      </a:pPr>
                      <a:r>
                        <a:rPr lang="fr-FR" sz="2000" dirty="0">
                          <a:solidFill>
                            <a:schemeClr val="tx1"/>
                          </a:solidFill>
                          <a:effectLst/>
                        </a:rPr>
                        <a:t>Paysan et valet d'Arnolphe</a:t>
                      </a:r>
                      <a:endParaRPr lang="fr-FR" sz="2000" dirty="0">
                        <a:solidFill>
                          <a:schemeClr val="tx1"/>
                        </a:solidFill>
                        <a:effectLst/>
                        <a:latin typeface="Calibri"/>
                        <a:ea typeface="Calibri"/>
                        <a:cs typeface="Times New Roman"/>
                      </a:endParaRPr>
                    </a:p>
                  </a:txBody>
                  <a:tcPr marL="60960" marR="60960" marT="30480" marB="30480" anchor="ctr">
                    <a:solidFill>
                      <a:srgbClr val="DEF034"/>
                    </a:solidFill>
                  </a:tcPr>
                </a:tc>
              </a:tr>
              <a:tr h="431914">
                <a:tc>
                  <a:txBody>
                    <a:bodyPr/>
                    <a:lstStyle/>
                    <a:p>
                      <a:pPr algn="just">
                        <a:lnSpc>
                          <a:spcPct val="115000"/>
                        </a:lnSpc>
                        <a:spcBef>
                          <a:spcPts val="1200"/>
                        </a:spcBef>
                        <a:spcAft>
                          <a:spcPts val="1200"/>
                        </a:spcAft>
                      </a:pPr>
                      <a:r>
                        <a:rPr lang="fr-FR" sz="2000" dirty="0">
                          <a:solidFill>
                            <a:schemeClr val="tx1"/>
                          </a:solidFill>
                          <a:effectLst/>
                        </a:rPr>
                        <a:t>Georgette</a:t>
                      </a:r>
                      <a:endParaRPr lang="fr-FR" sz="2000" dirty="0">
                        <a:solidFill>
                          <a:schemeClr val="tx1"/>
                        </a:solidFill>
                        <a:effectLst/>
                        <a:latin typeface="Calibri"/>
                        <a:ea typeface="Calibri"/>
                        <a:cs typeface="Times New Roman"/>
                      </a:endParaRPr>
                    </a:p>
                  </a:txBody>
                  <a:tcPr marL="60960" marR="60960" marT="30480" marB="30480" anchor="ctr">
                    <a:solidFill>
                      <a:srgbClr val="FFFF00"/>
                    </a:solidFill>
                  </a:tcPr>
                </a:tc>
                <a:tc>
                  <a:txBody>
                    <a:bodyPr/>
                    <a:lstStyle/>
                    <a:p>
                      <a:pPr algn="just">
                        <a:lnSpc>
                          <a:spcPct val="115000"/>
                        </a:lnSpc>
                        <a:spcBef>
                          <a:spcPts val="1200"/>
                        </a:spcBef>
                        <a:spcAft>
                          <a:spcPts val="1200"/>
                        </a:spcAft>
                      </a:pPr>
                      <a:r>
                        <a:rPr lang="fr-FR" sz="2000" dirty="0">
                          <a:solidFill>
                            <a:schemeClr val="tx1"/>
                          </a:solidFill>
                          <a:effectLst/>
                        </a:rPr>
                        <a:t>Paysanne et servante d'Arnolphe</a:t>
                      </a:r>
                      <a:endParaRPr lang="fr-FR" sz="2000" dirty="0">
                        <a:solidFill>
                          <a:schemeClr val="tx1"/>
                        </a:solidFill>
                        <a:effectLst/>
                        <a:latin typeface="Calibri"/>
                        <a:ea typeface="Calibri"/>
                        <a:cs typeface="Times New Roman"/>
                      </a:endParaRPr>
                    </a:p>
                  </a:txBody>
                  <a:tcPr marL="60960" marR="60960" marT="30480" marB="30480" anchor="ctr">
                    <a:solidFill>
                      <a:srgbClr val="FFFF00"/>
                    </a:solidFill>
                  </a:tcPr>
                </a:tc>
              </a:tr>
              <a:tr h="467785">
                <a:tc>
                  <a:txBody>
                    <a:bodyPr/>
                    <a:lstStyle/>
                    <a:p>
                      <a:pPr algn="just">
                        <a:lnSpc>
                          <a:spcPct val="115000"/>
                        </a:lnSpc>
                        <a:spcBef>
                          <a:spcPts val="1200"/>
                        </a:spcBef>
                        <a:spcAft>
                          <a:spcPts val="1200"/>
                        </a:spcAft>
                      </a:pPr>
                      <a:r>
                        <a:rPr lang="fr-FR" sz="2000" dirty="0" err="1">
                          <a:solidFill>
                            <a:schemeClr val="tx1"/>
                          </a:solidFill>
                          <a:effectLst/>
                        </a:rPr>
                        <a:t>Chrysalde</a:t>
                      </a:r>
                      <a:endParaRPr lang="fr-FR" sz="2000" dirty="0">
                        <a:solidFill>
                          <a:schemeClr val="tx1"/>
                        </a:solidFill>
                        <a:effectLst/>
                        <a:latin typeface="Calibri"/>
                        <a:ea typeface="Calibri"/>
                        <a:cs typeface="Times New Roman"/>
                      </a:endParaRPr>
                    </a:p>
                  </a:txBody>
                  <a:tcPr marL="60960" marR="60960" marT="30480" marB="30480" anchor="ctr">
                    <a:solidFill>
                      <a:srgbClr val="F6CB16"/>
                    </a:solidFill>
                  </a:tcPr>
                </a:tc>
                <a:tc>
                  <a:txBody>
                    <a:bodyPr/>
                    <a:lstStyle/>
                    <a:p>
                      <a:pPr algn="just">
                        <a:lnSpc>
                          <a:spcPct val="115000"/>
                        </a:lnSpc>
                        <a:spcBef>
                          <a:spcPts val="1200"/>
                        </a:spcBef>
                        <a:spcAft>
                          <a:spcPts val="1200"/>
                        </a:spcAft>
                      </a:pPr>
                      <a:r>
                        <a:rPr lang="fr-FR" sz="2000" dirty="0">
                          <a:solidFill>
                            <a:schemeClr val="tx1"/>
                          </a:solidFill>
                          <a:effectLst/>
                        </a:rPr>
                        <a:t>Ami d'Arnolphe</a:t>
                      </a:r>
                      <a:endParaRPr lang="fr-FR" sz="2000" dirty="0">
                        <a:solidFill>
                          <a:schemeClr val="tx1"/>
                        </a:solidFill>
                        <a:effectLst/>
                        <a:latin typeface="Calibri"/>
                        <a:ea typeface="Calibri"/>
                        <a:cs typeface="Times New Roman"/>
                      </a:endParaRPr>
                    </a:p>
                  </a:txBody>
                  <a:tcPr marL="60960" marR="60960" marT="30480" marB="30480" anchor="ctr">
                    <a:solidFill>
                      <a:srgbClr val="F6CB16"/>
                    </a:solidFill>
                  </a:tcPr>
                </a:tc>
              </a:tr>
              <a:tr h="638674">
                <a:tc>
                  <a:txBody>
                    <a:bodyPr/>
                    <a:lstStyle/>
                    <a:p>
                      <a:pPr algn="just">
                        <a:lnSpc>
                          <a:spcPct val="115000"/>
                        </a:lnSpc>
                        <a:spcBef>
                          <a:spcPts val="1200"/>
                        </a:spcBef>
                        <a:spcAft>
                          <a:spcPts val="1200"/>
                        </a:spcAft>
                      </a:pPr>
                      <a:r>
                        <a:rPr lang="fr-FR" sz="2000" dirty="0">
                          <a:solidFill>
                            <a:schemeClr val="tx1"/>
                          </a:solidFill>
                          <a:effectLst/>
                        </a:rPr>
                        <a:t>Enrique</a:t>
                      </a:r>
                      <a:endParaRPr lang="fr-FR" sz="2000" dirty="0">
                        <a:solidFill>
                          <a:schemeClr val="tx1"/>
                        </a:solidFill>
                        <a:effectLst/>
                        <a:latin typeface="Calibri"/>
                        <a:ea typeface="Calibri"/>
                        <a:cs typeface="Times New Roman"/>
                      </a:endParaRPr>
                    </a:p>
                  </a:txBody>
                  <a:tcPr marL="60960" marR="60960" marT="30480" marB="30480" anchor="ctr">
                    <a:solidFill>
                      <a:srgbClr val="FF9933"/>
                    </a:solidFill>
                  </a:tcPr>
                </a:tc>
                <a:tc>
                  <a:txBody>
                    <a:bodyPr/>
                    <a:lstStyle/>
                    <a:p>
                      <a:pPr algn="just">
                        <a:lnSpc>
                          <a:spcPct val="115000"/>
                        </a:lnSpc>
                        <a:spcBef>
                          <a:spcPts val="1200"/>
                        </a:spcBef>
                        <a:spcAft>
                          <a:spcPts val="1200"/>
                        </a:spcAft>
                      </a:pPr>
                      <a:r>
                        <a:rPr lang="fr-FR" sz="2000" dirty="0">
                          <a:solidFill>
                            <a:schemeClr val="tx1"/>
                          </a:solidFill>
                          <a:effectLst/>
                        </a:rPr>
                        <a:t>Beau-frère de </a:t>
                      </a:r>
                      <a:r>
                        <a:rPr lang="fr-FR" sz="2000" dirty="0" err="1">
                          <a:solidFill>
                            <a:schemeClr val="tx1"/>
                          </a:solidFill>
                          <a:effectLst/>
                        </a:rPr>
                        <a:t>Chrysalde</a:t>
                      </a:r>
                      <a:r>
                        <a:rPr lang="fr-FR" sz="2000" dirty="0">
                          <a:solidFill>
                            <a:schemeClr val="tx1"/>
                          </a:solidFill>
                          <a:effectLst/>
                        </a:rPr>
                        <a:t> et père d'Agnès</a:t>
                      </a:r>
                      <a:endParaRPr lang="fr-FR" sz="2000" dirty="0">
                        <a:solidFill>
                          <a:schemeClr val="tx1"/>
                        </a:solidFill>
                        <a:effectLst/>
                        <a:latin typeface="Calibri"/>
                        <a:ea typeface="Calibri"/>
                        <a:cs typeface="Times New Roman"/>
                      </a:endParaRPr>
                    </a:p>
                  </a:txBody>
                  <a:tcPr marL="60960" marR="60960" marT="30480" marB="30480" anchor="ctr">
                    <a:solidFill>
                      <a:srgbClr val="FF9933"/>
                    </a:solidFill>
                  </a:tcPr>
                </a:tc>
              </a:tr>
              <a:tr h="638674">
                <a:tc>
                  <a:txBody>
                    <a:bodyPr/>
                    <a:lstStyle/>
                    <a:p>
                      <a:pPr algn="just">
                        <a:lnSpc>
                          <a:spcPct val="115000"/>
                        </a:lnSpc>
                        <a:spcBef>
                          <a:spcPts val="1200"/>
                        </a:spcBef>
                        <a:spcAft>
                          <a:spcPts val="1200"/>
                        </a:spcAft>
                      </a:pPr>
                      <a:r>
                        <a:rPr lang="fr-FR" sz="2000" dirty="0">
                          <a:solidFill>
                            <a:schemeClr val="tx1"/>
                          </a:solidFill>
                          <a:effectLst/>
                        </a:rPr>
                        <a:t>Oronte</a:t>
                      </a:r>
                      <a:endParaRPr lang="fr-FR" sz="2000" dirty="0">
                        <a:solidFill>
                          <a:schemeClr val="tx1"/>
                        </a:solidFill>
                        <a:effectLst/>
                        <a:latin typeface="Calibri"/>
                        <a:ea typeface="Calibri"/>
                        <a:cs typeface="Times New Roman"/>
                      </a:endParaRPr>
                    </a:p>
                  </a:txBody>
                  <a:tcPr marL="60960" marR="60960" marT="30480" marB="30480" anchor="ctr">
                    <a:solidFill>
                      <a:srgbClr val="FF9900"/>
                    </a:solidFill>
                  </a:tcPr>
                </a:tc>
                <a:tc>
                  <a:txBody>
                    <a:bodyPr/>
                    <a:lstStyle/>
                    <a:p>
                      <a:pPr algn="just">
                        <a:lnSpc>
                          <a:spcPct val="115000"/>
                        </a:lnSpc>
                        <a:spcBef>
                          <a:spcPts val="1200"/>
                        </a:spcBef>
                        <a:spcAft>
                          <a:spcPts val="1200"/>
                        </a:spcAft>
                      </a:pPr>
                      <a:r>
                        <a:rPr lang="fr-FR" sz="2000" dirty="0">
                          <a:solidFill>
                            <a:schemeClr val="tx1"/>
                          </a:solidFill>
                          <a:effectLst/>
                        </a:rPr>
                        <a:t>Père d'Horace et ami de longue date d'Arnolphe</a:t>
                      </a:r>
                      <a:endParaRPr lang="fr-FR" sz="2000" dirty="0">
                        <a:solidFill>
                          <a:schemeClr val="tx1"/>
                        </a:solidFill>
                        <a:effectLst/>
                        <a:latin typeface="Calibri"/>
                        <a:ea typeface="Calibri"/>
                        <a:cs typeface="Times New Roman"/>
                      </a:endParaRPr>
                    </a:p>
                  </a:txBody>
                  <a:tcPr marL="60960" marR="60960" marT="30480" marB="30480" anchor="ctr">
                    <a:solidFill>
                      <a:srgbClr val="FF9900"/>
                    </a:solidFill>
                  </a:tcPr>
                </a:tc>
              </a:tr>
              <a:tr h="638674">
                <a:tc>
                  <a:txBody>
                    <a:bodyPr/>
                    <a:lstStyle/>
                    <a:p>
                      <a:pPr algn="just">
                        <a:lnSpc>
                          <a:spcPct val="115000"/>
                        </a:lnSpc>
                        <a:spcBef>
                          <a:spcPts val="1200"/>
                        </a:spcBef>
                        <a:spcAft>
                          <a:spcPts val="1200"/>
                        </a:spcAft>
                      </a:pPr>
                      <a:r>
                        <a:rPr lang="fr-FR" sz="2000" dirty="0">
                          <a:solidFill>
                            <a:schemeClr val="tx1"/>
                          </a:solidFill>
                          <a:effectLst/>
                        </a:rPr>
                        <a:t>Un notaire</a:t>
                      </a:r>
                      <a:endParaRPr lang="fr-FR" sz="2000" dirty="0">
                        <a:solidFill>
                          <a:schemeClr val="tx1"/>
                        </a:solidFill>
                        <a:effectLst/>
                        <a:latin typeface="Calibri"/>
                        <a:ea typeface="Calibri"/>
                        <a:cs typeface="Times New Roman"/>
                      </a:endParaRPr>
                    </a:p>
                  </a:txBody>
                  <a:tcPr marL="60960" marR="60960" marT="30480" marB="30480" anchor="ctr">
                    <a:solidFill>
                      <a:srgbClr val="FF0000"/>
                    </a:solidFill>
                  </a:tcPr>
                </a:tc>
                <a:tc>
                  <a:txBody>
                    <a:bodyPr/>
                    <a:lstStyle/>
                    <a:p>
                      <a:pPr algn="just">
                        <a:lnSpc>
                          <a:spcPct val="115000"/>
                        </a:lnSpc>
                        <a:spcBef>
                          <a:spcPts val="1200"/>
                        </a:spcBef>
                        <a:spcAft>
                          <a:spcPts val="1200"/>
                        </a:spcAft>
                      </a:pPr>
                      <a:r>
                        <a:rPr lang="fr-FR" sz="2000" dirty="0">
                          <a:solidFill>
                            <a:schemeClr val="tx1"/>
                          </a:solidFill>
                          <a:effectLst/>
                        </a:rPr>
                        <a:t>(N'est pas cité dans l'édition originale de 1663)</a:t>
                      </a:r>
                      <a:endParaRPr lang="fr-FR" sz="2000" dirty="0">
                        <a:solidFill>
                          <a:schemeClr val="tx1"/>
                        </a:solidFill>
                        <a:effectLst/>
                        <a:latin typeface="Calibri"/>
                        <a:ea typeface="Calibri"/>
                        <a:cs typeface="Times New Roman"/>
                      </a:endParaRPr>
                    </a:p>
                  </a:txBody>
                  <a:tcPr marL="60960" marR="60960" marT="30480" marB="30480" anchor="ctr">
                    <a:solidFill>
                      <a:srgbClr val="FF0000"/>
                    </a:solidFill>
                  </a:tcPr>
                </a:tc>
              </a:tr>
            </a:tbl>
          </a:graphicData>
        </a:graphic>
      </p:graphicFrame>
    </p:spTree>
    <p:extLst>
      <p:ext uri="{BB962C8B-B14F-4D97-AF65-F5344CB8AC3E}">
        <p14:creationId xmlns:p14="http://schemas.microsoft.com/office/powerpoint/2010/main" val="31841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r-FR" dirty="0" smtClean="0"/>
              <a:t>Résumé</a:t>
            </a:r>
            <a:endParaRPr lang="fr-FR" dirty="0"/>
          </a:p>
        </p:txBody>
      </p:sp>
      <p:sp>
        <p:nvSpPr>
          <p:cNvPr id="3" name="Espace réservé du contenu 2"/>
          <p:cNvSpPr>
            <a:spLocks noGrp="1"/>
          </p:cNvSpPr>
          <p:nvPr>
            <p:ph idx="1"/>
          </p:nvPr>
        </p:nvSpPr>
        <p:spPr>
          <a:xfrm>
            <a:off x="457200" y="1600200"/>
            <a:ext cx="8507288" cy="2528566"/>
          </a:xfrm>
        </p:spPr>
        <p:txBody>
          <a:bodyPr>
            <a:normAutofit lnSpcReduction="10000"/>
          </a:bodyPr>
          <a:lstStyle/>
          <a:p>
            <a:pPr marL="0" indent="0" algn="just">
              <a:buNone/>
            </a:pPr>
            <a:r>
              <a:rPr lang="fr-FR" sz="2000" dirty="0" smtClean="0"/>
              <a:t>La pièce met en scène Agnès, une jeune fille naïve et soumise au vieil homme qu’elle a comme tuteur: Arnolphe. I</a:t>
            </a:r>
            <a:r>
              <a:rPr lang="fr-FR" sz="2000" dirty="0"/>
              <a:t>l</a:t>
            </a:r>
            <a:r>
              <a:rPr lang="fr-FR" sz="2000" dirty="0" smtClean="0"/>
              <a:t> compte l’épouser, mais Agnès est amoureuse de Horace, un beau jeune homme. Agnès songe à s’enfuir avec Horace, mais celui-ci prend Arnolphe en confident ignorant sa relation avec Agnès.</a:t>
            </a:r>
          </a:p>
          <a:p>
            <a:pPr marL="0" indent="0" algn="just">
              <a:buNone/>
            </a:pPr>
            <a:r>
              <a:rPr lang="fr-FR" sz="2000" dirty="0" smtClean="0"/>
              <a:t>Au moment où Horace découvre qui est Arnolphe, on apprend qu’Agnès est la fille du seigneur Enrique, un ami du père d’Horace; Enrique accorde la main de sa fille Agnès à Horace.</a:t>
            </a:r>
          </a:p>
          <a:p>
            <a:pPr marL="0" indent="0" algn="just">
              <a:buNone/>
            </a:pPr>
            <a:endParaRPr lang="fr-FR"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45" y="4509119"/>
            <a:ext cx="2905203" cy="2178903"/>
          </a:xfrm>
          <a:prstGeom prst="rect">
            <a:avLst/>
          </a:prstGeom>
          <a:ln>
            <a:noFill/>
          </a:ln>
          <a:effectLst>
            <a:softEdge rad="112500"/>
          </a:effectLst>
        </p:spPr>
      </p:pic>
      <p:sp>
        <p:nvSpPr>
          <p:cNvPr id="5" name="ZoneTexte 4"/>
          <p:cNvSpPr txBox="1"/>
          <p:nvPr/>
        </p:nvSpPr>
        <p:spPr>
          <a:xfrm>
            <a:off x="676434" y="4189730"/>
            <a:ext cx="1872208" cy="369332"/>
          </a:xfrm>
          <a:prstGeom prst="rect">
            <a:avLst/>
          </a:prstGeom>
          <a:noFill/>
        </p:spPr>
        <p:txBody>
          <a:bodyPr wrap="square" rtlCol="0">
            <a:spAutoFit/>
          </a:bodyPr>
          <a:lstStyle/>
          <a:p>
            <a:r>
              <a:rPr lang="fr-FR" dirty="0" smtClean="0"/>
              <a:t>Arnolphe</a:t>
            </a:r>
            <a:endParaRPr lang="fr-FR" dirty="0"/>
          </a:p>
        </p:txBody>
      </p:sp>
      <p:sp>
        <p:nvSpPr>
          <p:cNvPr id="8" name="ZoneTexte 7"/>
          <p:cNvSpPr txBox="1"/>
          <p:nvPr/>
        </p:nvSpPr>
        <p:spPr>
          <a:xfrm rot="20257357">
            <a:off x="3408986" y="4875295"/>
            <a:ext cx="1296144" cy="1446550"/>
          </a:xfrm>
          <a:prstGeom prst="rect">
            <a:avLst/>
          </a:prstGeom>
          <a:noFill/>
        </p:spPr>
        <p:txBody>
          <a:bodyPr wrap="square" rtlCol="0">
            <a:spAutoFit/>
          </a:bodyPr>
          <a:lstStyle/>
          <a:p>
            <a:r>
              <a:rPr lang="fr-FR" sz="6000" dirty="0" smtClean="0">
                <a:solidFill>
                  <a:srgbClr val="002060"/>
                </a:solidFill>
              </a:rPr>
              <a:t> </a:t>
            </a:r>
            <a:r>
              <a:rPr lang="fr-FR" sz="8800" dirty="0" smtClean="0">
                <a:solidFill>
                  <a:srgbClr val="002060"/>
                </a:solidFill>
              </a:rPr>
              <a:t>vs</a:t>
            </a:r>
            <a:endParaRPr lang="fr-FR" sz="8800" dirty="0">
              <a:solidFill>
                <a:srgbClr val="00206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739" y="4498098"/>
            <a:ext cx="2905204" cy="2178903"/>
          </a:xfrm>
          <a:prstGeom prst="rect">
            <a:avLst/>
          </a:prstGeom>
          <a:ln>
            <a:noFill/>
          </a:ln>
          <a:effectLst>
            <a:softEdge rad="112500"/>
          </a:effectLst>
        </p:spPr>
      </p:pic>
      <p:sp>
        <p:nvSpPr>
          <p:cNvPr id="10" name="ZoneTexte 9"/>
          <p:cNvSpPr txBox="1"/>
          <p:nvPr/>
        </p:nvSpPr>
        <p:spPr>
          <a:xfrm>
            <a:off x="6514391" y="4128766"/>
            <a:ext cx="1646848" cy="369332"/>
          </a:xfrm>
          <a:prstGeom prst="rect">
            <a:avLst/>
          </a:prstGeom>
          <a:noFill/>
        </p:spPr>
        <p:txBody>
          <a:bodyPr wrap="square" rtlCol="0">
            <a:spAutoFit/>
          </a:bodyPr>
          <a:lstStyle/>
          <a:p>
            <a:r>
              <a:rPr lang="fr-FR" dirty="0" smtClean="0"/>
              <a:t>Horace</a:t>
            </a:r>
            <a:endParaRPr lang="fr-FR" dirty="0"/>
          </a:p>
        </p:txBody>
      </p:sp>
    </p:spTree>
    <p:extLst>
      <p:ext uri="{BB962C8B-B14F-4D97-AF65-F5344CB8AC3E}">
        <p14:creationId xmlns:p14="http://schemas.microsoft.com/office/powerpoint/2010/main" val="41195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Pourquoi « l’école des femmes »?</a:t>
            </a:r>
            <a:endParaRPr lang="fr-FR" dirty="0"/>
          </a:p>
        </p:txBody>
      </p:sp>
      <p:sp>
        <p:nvSpPr>
          <p:cNvPr id="3" name="Espace réservé du contenu 2"/>
          <p:cNvSpPr>
            <a:spLocks noGrp="1"/>
          </p:cNvSpPr>
          <p:nvPr>
            <p:ph idx="1"/>
          </p:nvPr>
        </p:nvSpPr>
        <p:spPr>
          <a:xfrm>
            <a:off x="457200" y="1600201"/>
            <a:ext cx="8147248" cy="4925144"/>
          </a:xfrm>
        </p:spPr>
        <p:txBody>
          <a:bodyPr>
            <a:normAutofit/>
          </a:bodyPr>
          <a:lstStyle/>
          <a:p>
            <a:pPr marL="0" indent="0" algn="just">
              <a:buNone/>
            </a:pPr>
            <a:r>
              <a:rPr lang="fr-FR" sz="2400" dirty="0" smtClean="0"/>
              <a:t>Après le succès de « l’école des maris » en 1661, Molière décide de reprendre la même intrigue: une jeune fille échappe à son tuteur pour épouser un jeune homme qu’elle aime et dont elle est aimée. Dans ces deux pièces, le naturel et l’innocence triomphent du pouvoir et de l’argent.</a:t>
            </a:r>
          </a:p>
          <a:p>
            <a:pPr marL="0" indent="0" algn="just">
              <a:buNone/>
            </a:pPr>
            <a:endParaRPr lang="fr-FR" sz="2400"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573016"/>
            <a:ext cx="2273762" cy="3194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1375385" y="3550298"/>
            <a:ext cx="1512168" cy="369332"/>
          </a:xfrm>
          <a:prstGeom prst="rect">
            <a:avLst/>
          </a:prstGeom>
          <a:noFill/>
        </p:spPr>
        <p:txBody>
          <a:bodyPr wrap="square" rtlCol="0">
            <a:spAutoFit/>
          </a:bodyPr>
          <a:lstStyle/>
          <a:p>
            <a:r>
              <a:rPr lang="fr-FR" dirty="0" smtClean="0"/>
              <a:t>Agnès</a:t>
            </a:r>
            <a:endParaRPr lang="fr-FR" dirty="0"/>
          </a:p>
        </p:txBody>
      </p:sp>
    </p:spTree>
    <p:extLst>
      <p:ext uri="{BB962C8B-B14F-4D97-AF65-F5344CB8AC3E}">
        <p14:creationId xmlns:p14="http://schemas.microsoft.com/office/powerpoint/2010/main" val="147076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fr-FR" dirty="0" smtClean="0"/>
              <a:t>Pourquoi une querelle ?</a:t>
            </a:r>
            <a:endParaRPr lang="fr-FR" dirty="0"/>
          </a:p>
        </p:txBody>
      </p:sp>
      <p:sp>
        <p:nvSpPr>
          <p:cNvPr id="3" name="Espace réservé du contenu 2"/>
          <p:cNvSpPr>
            <a:spLocks noGrp="1"/>
          </p:cNvSpPr>
          <p:nvPr>
            <p:ph idx="1"/>
          </p:nvPr>
        </p:nvSpPr>
        <p:spPr>
          <a:xfrm>
            <a:off x="457200" y="1600200"/>
            <a:ext cx="8229600" cy="4781128"/>
          </a:xfrm>
        </p:spPr>
        <p:txBody>
          <a:bodyPr>
            <a:normAutofit/>
          </a:bodyPr>
          <a:lstStyle/>
          <a:p>
            <a:pPr marL="0" indent="0" algn="just">
              <a:buNone/>
            </a:pPr>
            <a:r>
              <a:rPr lang="fr-FR" sz="2400" dirty="0" smtClean="0"/>
              <a:t>A l’époque, il fallait que les jeunes filles gardent leur virginité jusqu’à leur mariage. Molière qui n’était pas d’accord avec cette règle, créa donc «L’école des femmes». Dans cette pièce, il remet en cause ce modèle tyrannique. Cela choque ces contemporains et suscite une querelle.</a:t>
            </a:r>
          </a:p>
          <a:p>
            <a:pPr marL="0" indent="0" algn="just">
              <a:buNone/>
            </a:pPr>
            <a:r>
              <a:rPr lang="fr-FR" sz="2400" dirty="0" smtClean="0"/>
              <a:t>En effet, dans cette pièce, Molière défend le mariage d’amour (contre les mariages forcés, motivés par l’argent).</a:t>
            </a:r>
          </a:p>
          <a:p>
            <a:pPr marL="0" indent="0" algn="just">
              <a:buNone/>
            </a:pPr>
            <a:r>
              <a:rPr lang="fr-FR" sz="2400" dirty="0" smtClean="0"/>
              <a:t>Molière défend également la liberté des femmes: elles doivent pouvoir choisir leur époux.</a:t>
            </a:r>
          </a:p>
          <a:p>
            <a:pPr marL="0" indent="0" algn="just">
              <a:buNone/>
            </a:pPr>
            <a:r>
              <a:rPr lang="fr-FR" sz="2400" dirty="0" smtClean="0"/>
              <a:t>Ce positionnement est très novateur pour la société du XVIIème siècle.</a:t>
            </a:r>
          </a:p>
          <a:p>
            <a:pPr marL="0" indent="0" algn="just">
              <a:buNone/>
            </a:pPr>
            <a:r>
              <a:rPr lang="fr-FR" sz="2400" dirty="0" smtClean="0"/>
              <a:t>Heureusement, Molière aura toujours le soutien du roi Louis XIV.</a:t>
            </a:r>
          </a:p>
          <a:p>
            <a:pPr marL="0" indent="0">
              <a:buNone/>
            </a:pPr>
            <a:endParaRPr lang="fr-FR" dirty="0"/>
          </a:p>
        </p:txBody>
      </p:sp>
    </p:spTree>
    <p:extLst>
      <p:ext uri="{BB962C8B-B14F-4D97-AF65-F5344CB8AC3E}">
        <p14:creationId xmlns:p14="http://schemas.microsoft.com/office/powerpoint/2010/main" val="393144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fr-FR" dirty="0" smtClean="0"/>
              <a:t>Réponse de Molière à la querelle</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sz="2400" dirty="0" smtClean="0"/>
              <a:t>Suite aux critiques qui ont duré 3 ans, Molière y répond en créant une nouvelle pièce: « La critique de l’école des femmes. » Cette comédie en un acte, fait s’affronter des personnages qui sont pour ou contre la pièce « L’école des femmes »</a:t>
            </a:r>
          </a:p>
          <a:p>
            <a:pPr marL="0" indent="0" algn="just">
              <a:buNone/>
            </a:pPr>
            <a:r>
              <a:rPr lang="fr-FR" sz="2000" i="1" dirty="0" smtClean="0"/>
              <a:t>«  Si les pièces qui sont selon les règles ne plaisent pas et que celles qui plaisent ne soient pas selon les règles, il faudrait de nécessité que les règles eussent été mal faites. » </a:t>
            </a:r>
            <a:r>
              <a:rPr lang="fr-FR" sz="2000" dirty="0" smtClean="0"/>
              <a:t>( </a:t>
            </a:r>
            <a:r>
              <a:rPr lang="fr-FR" sz="2000" dirty="0" err="1" smtClean="0"/>
              <a:t>Dorante</a:t>
            </a:r>
            <a:r>
              <a:rPr lang="fr-FR" sz="2000" dirty="0" smtClean="0"/>
              <a:t>, scène 6)</a:t>
            </a:r>
            <a:endParaRPr lang="fr-FR" sz="20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823491"/>
            <a:ext cx="1800200" cy="2942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4129214"/>
            <a:ext cx="1613169" cy="2636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lèche droite 7"/>
          <p:cNvSpPr/>
          <p:nvPr/>
        </p:nvSpPr>
        <p:spPr>
          <a:xfrm>
            <a:off x="3995936" y="4941168"/>
            <a:ext cx="1512168" cy="576064"/>
          </a:xfrm>
          <a:prstGeom prst="rightArrow">
            <a:avLst/>
          </a:prstGeom>
          <a:solidFill>
            <a:srgbClr val="E12B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à</a:t>
            </a:r>
            <a:endParaRPr lang="fr-FR" dirty="0"/>
          </a:p>
        </p:txBody>
      </p:sp>
      <p:sp>
        <p:nvSpPr>
          <p:cNvPr id="9" name="ZoneTexte 8"/>
          <p:cNvSpPr txBox="1"/>
          <p:nvPr/>
        </p:nvSpPr>
        <p:spPr>
          <a:xfrm>
            <a:off x="3995936" y="4459531"/>
            <a:ext cx="1512168" cy="646331"/>
          </a:xfrm>
          <a:prstGeom prst="rect">
            <a:avLst/>
          </a:prstGeom>
          <a:noFill/>
        </p:spPr>
        <p:txBody>
          <a:bodyPr wrap="square" rtlCol="0">
            <a:spAutoFit/>
          </a:bodyPr>
          <a:lstStyle/>
          <a:p>
            <a:r>
              <a:rPr lang="fr-FR" dirty="0" smtClean="0"/>
              <a:t>De l’école des femmes</a:t>
            </a:r>
            <a:endParaRPr lang="fr-FR" dirty="0"/>
          </a:p>
        </p:txBody>
      </p:sp>
      <p:sp>
        <p:nvSpPr>
          <p:cNvPr id="10" name="ZoneTexte 9"/>
          <p:cNvSpPr txBox="1"/>
          <p:nvPr/>
        </p:nvSpPr>
        <p:spPr>
          <a:xfrm>
            <a:off x="3985050" y="5408477"/>
            <a:ext cx="1656184" cy="923330"/>
          </a:xfrm>
          <a:prstGeom prst="rect">
            <a:avLst/>
          </a:prstGeom>
          <a:noFill/>
        </p:spPr>
        <p:txBody>
          <a:bodyPr wrap="square" rtlCol="0">
            <a:spAutoFit/>
          </a:bodyPr>
          <a:lstStyle/>
          <a:p>
            <a:r>
              <a:rPr lang="fr-FR" dirty="0" smtClean="0"/>
              <a:t>La critique de l’école des femmes</a:t>
            </a:r>
            <a:endParaRPr lang="fr-FR" dirty="0"/>
          </a:p>
        </p:txBody>
      </p:sp>
    </p:spTree>
    <p:extLst>
      <p:ext uri="{BB962C8B-B14F-4D97-AF65-F5344CB8AC3E}">
        <p14:creationId xmlns:p14="http://schemas.microsoft.com/office/powerpoint/2010/main" val="347307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fr-FR" dirty="0" smtClean="0"/>
              <a:t>La pièce après la mort de Molière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2132856"/>
            <a:ext cx="3024851" cy="4525963"/>
          </a:xfrm>
        </p:spPr>
      </p:pic>
    </p:spTree>
    <p:extLst>
      <p:ext uri="{BB962C8B-B14F-4D97-AF65-F5344CB8AC3E}">
        <p14:creationId xmlns:p14="http://schemas.microsoft.com/office/powerpoint/2010/main" val="234422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349</Words>
  <Application>Microsoft Office PowerPoint</Application>
  <PresentationFormat>Affichage à l'écran (4:3)</PresentationFormat>
  <Paragraphs>49</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L’école des femmes</vt:lpstr>
      <vt:lpstr>Une pièce de théâtre</vt:lpstr>
      <vt:lpstr>Les personnages</vt:lpstr>
      <vt:lpstr>Résumé</vt:lpstr>
      <vt:lpstr>Pourquoi « l’école des femmes »?</vt:lpstr>
      <vt:lpstr>Pourquoi une querelle ?</vt:lpstr>
      <vt:lpstr>Réponse de Molière à la querelle</vt:lpstr>
      <vt:lpstr>La pièce après la mort de Molière</vt:lpstr>
      <vt:lpstr>Adaptation cinématographique</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L’école des femmes</dc:title>
  <dc:creator>Ninie</dc:creator>
  <cp:lastModifiedBy>Ninie</cp:lastModifiedBy>
  <cp:revision>42</cp:revision>
  <dcterms:created xsi:type="dcterms:W3CDTF">2022-01-09T10:01:33Z</dcterms:created>
  <dcterms:modified xsi:type="dcterms:W3CDTF">2022-01-13T16:32:55Z</dcterms:modified>
</cp:coreProperties>
</file>